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Architects Daughter" pitchFamily="2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272FB5-90C3-4911-BCC3-B9E4A7A9FEF5}">
  <a:tblStyle styleId="{29272FB5-90C3-4911-BCC3-B9E4A7A9FE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://www.businessmodelgeneratio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1375" y="469900"/>
            <a:ext cx="561975" cy="6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2050" y="412750"/>
            <a:ext cx="508000" cy="53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00688" y="2854325"/>
            <a:ext cx="498475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81625" y="349250"/>
            <a:ext cx="558800" cy="573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7">
            <a:alphaModFix/>
          </a:blip>
          <a:srcRect l="11171"/>
          <a:stretch/>
        </p:blipFill>
        <p:spPr>
          <a:xfrm>
            <a:off x="4633912" y="5446713"/>
            <a:ext cx="452438" cy="573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8">
            <a:alphaModFix/>
          </a:blip>
          <a:srcRect b="6727"/>
          <a:stretch/>
        </p:blipFill>
        <p:spPr>
          <a:xfrm>
            <a:off x="1918995" y="2949575"/>
            <a:ext cx="67180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78812" y="361950"/>
            <a:ext cx="766652" cy="719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0650" y="384175"/>
            <a:ext cx="479425" cy="493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11">
            <a:alphaModFix/>
          </a:blip>
          <a:srcRect t="8024" r="6838"/>
          <a:stretch/>
        </p:blipFill>
        <p:spPr>
          <a:xfrm>
            <a:off x="138112" y="5454651"/>
            <a:ext cx="534988" cy="51593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Model Canvas - 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4" name="Shape 94"/>
          <p:cNvGraphicFramePr/>
          <p:nvPr>
            <p:extLst>
              <p:ext uri="{D42A27DB-BD31-4B8C-83A1-F6EECF244321}">
                <p14:modId xmlns:p14="http://schemas.microsoft.com/office/powerpoint/2010/main" val="3863613371"/>
              </p:ext>
            </p:extLst>
          </p:nvPr>
        </p:nvGraphicFramePr>
        <p:xfrm>
          <a:off x="152400" y="457200"/>
          <a:ext cx="8839250" cy="6416050"/>
        </p:xfrm>
        <a:graphic>
          <a:graphicData uri="http://schemas.openxmlformats.org/drawingml/2006/table">
            <a:tbl>
              <a:tblPr>
                <a:noFill/>
                <a:tableStyleId>{29272FB5-90C3-4911-BCC3-B9E4A7A9FEF5}</a:tableStyleId>
              </a:tblPr>
              <a:tblGrid>
                <a:gridCol w="176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           Key Partners</a:t>
                      </a: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        Key Activities</a:t>
                      </a:r>
                      <a:endParaRPr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/>
                        <a:t>          Value Propositions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mic Sans MS"/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Write directly to the canvas…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mic Sans MS"/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mic Sans MS"/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Or use the post-it</a:t>
                      </a:r>
                      <a:r>
                        <a:rPr lang="en-US" sz="7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™</a:t>
                      </a: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note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omic Sans MS"/>
                        <a:buNone/>
                      </a:pPr>
                      <a:r>
                        <a:rPr lang="en-US" sz="1100" b="0" i="0" u="none" strike="noStrike" cap="non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…or both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Customer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Relationships</a:t>
                      </a: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Customer Segments</a:t>
                      </a: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    Key Resources</a:t>
                      </a: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    Channels</a:t>
                      </a: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     Cost Structure</a:t>
                      </a: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           Revenue Streams</a:t>
                      </a: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82300" marR="8230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00">
                <a:tc gridSpan="6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sng" dirty="0">
                          <a:solidFill>
                            <a:schemeClr val="hlink"/>
                          </a:solidFill>
                          <a:hlinkClick r:id="rId12"/>
                        </a:rPr>
                        <a:t>http://www.businessmodelgeneration.com</a:t>
                      </a:r>
                      <a:endParaRPr sz="700" dirty="0"/>
                    </a:p>
                  </a:txBody>
                  <a:tcPr marL="82300" marR="8230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5" name="Shape 95"/>
          <p:cNvGrpSpPr/>
          <p:nvPr/>
        </p:nvGrpSpPr>
        <p:grpSpPr>
          <a:xfrm>
            <a:off x="3886200" y="2057400"/>
            <a:ext cx="1508125" cy="1074738"/>
            <a:chOff x="5410200" y="2819400"/>
            <a:chExt cx="1508125" cy="1074738"/>
          </a:xfrm>
        </p:grpSpPr>
        <p:pic>
          <p:nvPicPr>
            <p:cNvPr id="96" name="Shape 96" descr="trans_postit_pink.gif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5410200" y="2819400"/>
              <a:ext cx="1508125" cy="107473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Shape 97"/>
            <p:cNvSpPr txBox="1"/>
            <p:nvPr/>
          </p:nvSpPr>
          <p:spPr>
            <a:xfrm rot="21423987">
              <a:off x="5438760" y="2855850"/>
              <a:ext cx="1447897" cy="9906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95" b="1" i="0" u="none" strike="noStrike" cap="none" dirty="0">
                  <a:solidFill>
                    <a:schemeClr val="dk1"/>
                  </a:solidFill>
                  <a:latin typeface="Architects Daughter"/>
                  <a:ea typeface="Architects Daughter"/>
                  <a:cs typeface="Architects Daughter"/>
                  <a:sym typeface="Architects Daughter"/>
                </a:rPr>
                <a:t>Double click on the post-it™ to edit. </a:t>
              </a:r>
              <a:r>
                <a:rPr lang="en-US" sz="1295" b="1" i="0" u="none" strike="noStrike" cap="none" dirty="0" err="1">
                  <a:solidFill>
                    <a:schemeClr val="dk1"/>
                  </a:solidFill>
                  <a:latin typeface="Architects Daughter"/>
                  <a:ea typeface="Architects Daughter"/>
                  <a:cs typeface="Architects Daughter"/>
                  <a:sym typeface="Architects Daughter"/>
                </a:rPr>
                <a:t>Recolour</a:t>
              </a:r>
              <a:r>
                <a:rPr lang="en-US" sz="1295" b="1" i="0" u="none" strike="noStrike" cap="none" dirty="0">
                  <a:solidFill>
                    <a:schemeClr val="dk1"/>
                  </a:solidFill>
                  <a:latin typeface="Architects Daughter"/>
                  <a:ea typeface="Architects Daughter"/>
                  <a:cs typeface="Architects Daughter"/>
                  <a:sym typeface="Architects Daughter"/>
                </a:rPr>
                <a:t> it using the picture format tools.</a:t>
              </a:r>
              <a:endParaRPr sz="1295" b="1" dirty="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Comic Sans MS</vt:lpstr>
      <vt:lpstr>Architects Daughter</vt:lpstr>
      <vt:lpstr>Office Theme</vt:lpstr>
      <vt:lpstr>Business Model Canvas - 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- </dc:title>
  <cp:lastModifiedBy>Zobel, Terri Lee</cp:lastModifiedBy>
  <cp:revision>1</cp:revision>
  <dcterms:modified xsi:type="dcterms:W3CDTF">2018-03-27T20:56:12Z</dcterms:modified>
</cp:coreProperties>
</file>