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/>
    <p:restoredTop sz="93715"/>
  </p:normalViewPr>
  <p:slideViewPr>
    <p:cSldViewPr snapToGrid="0" snapToObjects="1">
      <p:cViewPr varScale="1">
        <p:scale>
          <a:sx n="82" d="100"/>
          <a:sy n="82" d="100"/>
        </p:scale>
        <p:origin x="7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E604AF-3A09-5148-AC47-1996369F56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89201-7D98-D34F-8677-E68869D65E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524A2-8F12-C94A-93CF-9813A4C684E2}" type="datetimeFigureOut">
              <a:rPr lang="en-US" smtClean="0"/>
              <a:t>6/7/18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F154FD-03F3-E24F-960A-CE142963D7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3DF717-7B13-2F41-AC4C-E4C54F2177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373DD-7F98-9648-801F-DA51D3F1D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60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2ABC1-BE99-6541-909D-10AFB7D0B190}" type="datetimeFigureOut">
              <a:rPr lang="en-US" smtClean="0"/>
              <a:t>6/7/18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12668-F4F0-E649-B4A5-8F46D62DD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66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6" name="Shape 18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7" name="Shape 18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0537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" name="Shape 18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5" name="Shape 18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413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4371E-3E21-D640-8224-6A6972C2A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DBF97-A0F8-2D46-A910-2B9EA46563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9CE4E-42E8-334C-AB5E-88977FD96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43E2-02C5-6041-A712-D2919DB08630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51407-C6B8-3848-B271-0B7D2A5C2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B17B6-4B46-E94A-9A97-AEC283F48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FB34-932E-B843-8C9E-9586B2F2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1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9370-1302-EF4C-BFED-AFA7CD1A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2A8FF-4C6D-744D-9B11-779701223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79ED5-1BE6-AE48-B22E-A81A8F796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43E2-02C5-6041-A712-D2919DB08630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BC65A-448B-B84C-BE59-897D3B18A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9ABF6-BE6C-2342-AB7A-A6446B850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FB34-932E-B843-8C9E-9586B2F2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88AF45-8882-1F42-B80D-11B87743C8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175E27-1D1E-DF41-B001-F20481BBB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D2D7A-9F87-4446-94B1-7A0127AC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43E2-02C5-6041-A712-D2919DB08630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F936A-8605-BD49-BC73-F11F0B15E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00634-1E99-494F-B592-C24BEB665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FB34-932E-B843-8C9E-9586B2F2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9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A36F2-E990-6646-B811-163C96A34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728DE-0DA7-D04F-886C-35DBFF242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699DB-FCED-BC47-B3EB-248CFF6DB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43E2-02C5-6041-A712-D2919DB08630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ECD5F-3A49-3F4C-A21A-64799D4EC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61B79-BDC8-7643-B61F-D39FA6C6C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FB34-932E-B843-8C9E-9586B2F2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9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D87BC-8766-384E-AC29-73711A417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A4572-60F2-CD45-AE28-D271C1CCF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E2A11-AB36-0B49-89E2-FB44BACF9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43E2-02C5-6041-A712-D2919DB08630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46FD8-D015-934B-B843-343DCD02E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A5028-6C0A-1540-9035-1FF32E79E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FB34-932E-B843-8C9E-9586B2F2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9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338B8-ADA4-A746-90EE-D8F994B59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BC1DD-98C9-E545-9223-1258FE9F8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C11676-9D71-8147-A8CE-35C998935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AA9C9-77A6-5848-8B26-BCEC09164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43E2-02C5-6041-A712-D2919DB08630}" type="datetimeFigureOut">
              <a:rPr lang="en-US" smtClean="0"/>
              <a:t>6/7/18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185C4-18D4-6444-A3A3-65998FDC6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5D206-EC1D-A54C-BB9B-DBA76AC2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FB34-932E-B843-8C9E-9586B2F2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7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FEE9B-37C5-8741-BCBD-881DAD325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AFA38-BD45-7349-8B95-8A3CAB590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70032-E7D8-8F4D-BE8C-F3F349B9A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6B60D3-49C4-5C4D-ABCD-4FFFE45059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FA7A7-8F30-1B4B-92E5-C8002F5C5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31642-1336-604D-A207-5CD9EE44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43E2-02C5-6041-A712-D2919DB08630}" type="datetimeFigureOut">
              <a:rPr lang="en-US" smtClean="0"/>
              <a:t>6/7/18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73268-1CDE-A741-8EBF-6AEC8B5E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3A4EDF-3248-DF4E-9849-1D0D43303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FB34-932E-B843-8C9E-9586B2F2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48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785EC-4DF6-E444-8A77-95C3C93F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EDF645-DBEB-3047-9252-4A726B001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43E2-02C5-6041-A712-D2919DB08630}" type="datetimeFigureOut">
              <a:rPr lang="en-US" smtClean="0"/>
              <a:t>6/7/18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E7F0A-C4AC-AC4B-83E7-9F7CDA6D5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54A72A-7EB0-7045-8541-AB4266733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FB34-932E-B843-8C9E-9586B2F2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7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448414-57CF-0044-8D82-001359256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43E2-02C5-6041-A712-D2919DB08630}" type="datetimeFigureOut">
              <a:rPr lang="en-US" smtClean="0"/>
              <a:t>6/7/18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62617-8B81-B945-B42C-D12929AA4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77A12-35DE-2A4C-956A-51D382505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FB34-932E-B843-8C9E-9586B2F2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5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066AF-FAC8-9A4E-B53E-8A03B6036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F5021-0C47-9B45-AC4B-C27B25A26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1819F-7ABE-DD49-A6BD-B7486AACC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403DB-3D7C-4143-A85F-E5EA18F2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43E2-02C5-6041-A712-D2919DB08630}" type="datetimeFigureOut">
              <a:rPr lang="en-US" smtClean="0"/>
              <a:t>6/7/18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8FFA89-17FC-D540-B2C6-A2D7F451C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8EEC2-DC54-9A46-B6C0-BB668055C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FB34-932E-B843-8C9E-9586B2F2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9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12FC-41D5-3E4B-A27C-EA483C3CD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B213BD-9607-3349-BD75-07808168A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B7C6B-4EF0-9448-ABCD-508C6DD62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A0911-559D-3F48-AF85-28307124F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43E2-02C5-6041-A712-D2919DB08630}" type="datetimeFigureOut">
              <a:rPr lang="en-US" smtClean="0"/>
              <a:t>6/7/18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9D4C4-DD1F-494B-876A-9E67AE41C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5EEC7-4153-FD4B-B292-1B1E78E9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FB34-932E-B843-8C9E-9586B2F2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3F3F05-5CBA-894C-9E8A-097D00C1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5959B-E757-6D43-AD0C-83D567676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9C28D-92BF-EE4D-BB6D-AA9C35039B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043E2-02C5-6041-A712-D2919DB08630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D02A4-DCFB-3B45-9F8F-1994EC385B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DBF70-01E3-6A48-BD76-080CC1F936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5FB34-932E-B843-8C9E-9586B2F2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9" name="Shape 1809"/>
          <p:cNvSpPr txBox="1">
            <a:spLocks noGrp="1"/>
          </p:cNvSpPr>
          <p:nvPr>
            <p:ph type="title"/>
          </p:nvPr>
        </p:nvSpPr>
        <p:spPr>
          <a:xfrm>
            <a:off x="3596708" y="199870"/>
            <a:ext cx="5524586" cy="90241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rgbClr val="02ADBA"/>
              </a:buClr>
              <a:buSzPct val="25000"/>
            </a:pP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Customer Segment</a:t>
            </a:r>
          </a:p>
        </p:txBody>
      </p:sp>
      <p:pic>
        <p:nvPicPr>
          <p:cNvPr id="1810" name="Shape 18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12217" y="2819400"/>
            <a:ext cx="2293569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4" name="Shape 1814"/>
          <p:cNvSpPr/>
          <p:nvPr/>
        </p:nvSpPr>
        <p:spPr>
          <a:xfrm>
            <a:off x="8028068" y="1447801"/>
            <a:ext cx="3774072" cy="5029199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5" name="Shape 1815"/>
          <p:cNvSpPr txBox="1"/>
          <p:nvPr/>
        </p:nvSpPr>
        <p:spPr>
          <a:xfrm>
            <a:off x="8028068" y="1447800"/>
            <a:ext cx="25145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b="1" dirty="0"/>
              <a:t>Jobs To Be Done:</a:t>
            </a:r>
          </a:p>
        </p:txBody>
      </p:sp>
      <p:sp>
        <p:nvSpPr>
          <p:cNvPr id="1816" name="Shape 1816"/>
          <p:cNvSpPr/>
          <p:nvPr/>
        </p:nvSpPr>
        <p:spPr>
          <a:xfrm>
            <a:off x="574163" y="1447800"/>
            <a:ext cx="4115772" cy="23622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7" name="Shape 1817"/>
          <p:cNvSpPr txBox="1"/>
          <p:nvPr/>
        </p:nvSpPr>
        <p:spPr>
          <a:xfrm>
            <a:off x="574163" y="1447800"/>
            <a:ext cx="25145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b="1" dirty="0"/>
              <a:t>Gains:</a:t>
            </a:r>
          </a:p>
        </p:txBody>
      </p:sp>
      <p:sp>
        <p:nvSpPr>
          <p:cNvPr id="1819" name="Shape 1819"/>
          <p:cNvSpPr txBox="1"/>
          <p:nvPr/>
        </p:nvSpPr>
        <p:spPr>
          <a:xfrm>
            <a:off x="574163" y="4050267"/>
            <a:ext cx="25145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b="1"/>
              <a:t>Pains:</a:t>
            </a:r>
          </a:p>
        </p:txBody>
      </p:sp>
      <p:cxnSp>
        <p:nvCxnSpPr>
          <p:cNvPr id="1820" name="Shape 1820"/>
          <p:cNvCxnSpPr>
            <a:cxnSpLocks/>
          </p:cNvCxnSpPr>
          <p:nvPr/>
        </p:nvCxnSpPr>
        <p:spPr>
          <a:xfrm>
            <a:off x="4700565" y="2617232"/>
            <a:ext cx="890766" cy="560683"/>
          </a:xfrm>
          <a:prstGeom prst="straightConnector1">
            <a:avLst/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821" name="Shape 1821"/>
          <p:cNvCxnSpPr>
            <a:cxnSpLocks/>
          </p:cNvCxnSpPr>
          <p:nvPr/>
        </p:nvCxnSpPr>
        <p:spPr>
          <a:xfrm flipV="1">
            <a:off x="4689935" y="4821332"/>
            <a:ext cx="931376" cy="620098"/>
          </a:xfrm>
          <a:prstGeom prst="straightConnector1">
            <a:avLst/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822" name="Shape 1822"/>
          <p:cNvCxnSpPr>
            <a:cxnSpLocks/>
            <a:endCxn id="1814" idx="1"/>
          </p:cNvCxnSpPr>
          <p:nvPr/>
        </p:nvCxnSpPr>
        <p:spPr>
          <a:xfrm>
            <a:off x="7505786" y="3962400"/>
            <a:ext cx="522282" cy="1"/>
          </a:xfrm>
          <a:prstGeom prst="straightConnector1">
            <a:avLst/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4" name="Shape 1816">
            <a:extLst>
              <a:ext uri="{FF2B5EF4-FFF2-40B4-BE49-F238E27FC236}">
                <a16:creationId xmlns:a16="http://schemas.microsoft.com/office/drawing/2014/main" id="{71DCAEA9-5B72-2B4B-A9BC-721DD19ADCBB}"/>
              </a:ext>
            </a:extLst>
          </p:cNvPr>
          <p:cNvSpPr/>
          <p:nvPr/>
        </p:nvSpPr>
        <p:spPr>
          <a:xfrm>
            <a:off x="574163" y="4088371"/>
            <a:ext cx="4115772" cy="23622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606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844">
            <a:extLst>
              <a:ext uri="{FF2B5EF4-FFF2-40B4-BE49-F238E27FC236}">
                <a16:creationId xmlns:a16="http://schemas.microsoft.com/office/drawing/2014/main" id="{1EA36F52-8A34-AC40-B01D-3B9C1685D603}"/>
              </a:ext>
            </a:extLst>
          </p:cNvPr>
          <p:cNvCxnSpPr>
            <a:cxnSpLocks/>
          </p:cNvCxnSpPr>
          <p:nvPr/>
        </p:nvCxnSpPr>
        <p:spPr>
          <a:xfrm>
            <a:off x="4273953" y="3835370"/>
            <a:ext cx="1318437" cy="0"/>
          </a:xfrm>
          <a:prstGeom prst="straightConnector1">
            <a:avLst/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828" name="Shape 1828"/>
          <p:cNvSpPr txBox="1">
            <a:spLocks noGrp="1"/>
          </p:cNvSpPr>
          <p:nvPr>
            <p:ph type="title"/>
          </p:nvPr>
        </p:nvSpPr>
        <p:spPr>
          <a:xfrm>
            <a:off x="3830086" y="261048"/>
            <a:ext cx="4959246" cy="90241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rgbClr val="02ADBA"/>
              </a:buClr>
              <a:buSzPct val="25000"/>
            </a:pP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Value Proposition</a:t>
            </a:r>
          </a:p>
        </p:txBody>
      </p:sp>
      <p:pic>
        <p:nvPicPr>
          <p:cNvPr id="1829" name="Shape 18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59597" y="2928617"/>
            <a:ext cx="2247900" cy="2263089"/>
          </a:xfrm>
          <a:prstGeom prst="rect">
            <a:avLst/>
          </a:prstGeom>
          <a:noFill/>
          <a:ln>
            <a:noFill/>
          </a:ln>
        </p:spPr>
      </p:pic>
      <p:sp>
        <p:nvSpPr>
          <p:cNvPr id="1831" name="Shape 1831"/>
          <p:cNvSpPr txBox="1"/>
          <p:nvPr/>
        </p:nvSpPr>
        <p:spPr>
          <a:xfrm>
            <a:off x="7740923" y="1287271"/>
            <a:ext cx="25145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b="1" dirty="0"/>
              <a:t>Gain Creators:</a:t>
            </a:r>
          </a:p>
        </p:txBody>
      </p:sp>
      <p:sp>
        <p:nvSpPr>
          <p:cNvPr id="1833" name="Shape 1833"/>
          <p:cNvSpPr txBox="1"/>
          <p:nvPr/>
        </p:nvSpPr>
        <p:spPr>
          <a:xfrm>
            <a:off x="7693141" y="4191597"/>
            <a:ext cx="25145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b="1" dirty="0"/>
              <a:t>Pain Killers:</a:t>
            </a:r>
          </a:p>
        </p:txBody>
      </p:sp>
      <p:cxnSp>
        <p:nvCxnSpPr>
          <p:cNvPr id="1834" name="Shape 1834"/>
          <p:cNvCxnSpPr>
            <a:cxnSpLocks/>
          </p:cNvCxnSpPr>
          <p:nvPr/>
        </p:nvCxnSpPr>
        <p:spPr>
          <a:xfrm flipV="1">
            <a:off x="7080420" y="2579077"/>
            <a:ext cx="612721" cy="382639"/>
          </a:xfrm>
          <a:prstGeom prst="straightConnector1">
            <a:avLst/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835" name="Shape 1835"/>
          <p:cNvCxnSpPr>
            <a:cxnSpLocks/>
          </p:cNvCxnSpPr>
          <p:nvPr/>
        </p:nvCxnSpPr>
        <p:spPr>
          <a:xfrm>
            <a:off x="7080420" y="5124411"/>
            <a:ext cx="633486" cy="335223"/>
          </a:xfrm>
          <a:prstGeom prst="straightConnector1">
            <a:avLst/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2" name="Shape 1843">
            <a:extLst>
              <a:ext uri="{FF2B5EF4-FFF2-40B4-BE49-F238E27FC236}">
                <a16:creationId xmlns:a16="http://schemas.microsoft.com/office/drawing/2014/main" id="{5450BA98-FC75-1B47-BCCD-2DF9B57DAF13}"/>
              </a:ext>
            </a:extLst>
          </p:cNvPr>
          <p:cNvSpPr txBox="1"/>
          <p:nvPr/>
        </p:nvSpPr>
        <p:spPr>
          <a:xfrm>
            <a:off x="499881" y="1437130"/>
            <a:ext cx="25145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b="1" dirty="0"/>
              <a:t>Solution:</a:t>
            </a:r>
          </a:p>
        </p:txBody>
      </p:sp>
      <p:sp>
        <p:nvSpPr>
          <p:cNvPr id="24" name="Shape 1814">
            <a:extLst>
              <a:ext uri="{FF2B5EF4-FFF2-40B4-BE49-F238E27FC236}">
                <a16:creationId xmlns:a16="http://schemas.microsoft.com/office/drawing/2014/main" id="{C72DBA30-6169-9245-AA40-12CD74B6B0C8}"/>
              </a:ext>
            </a:extLst>
          </p:cNvPr>
          <p:cNvSpPr/>
          <p:nvPr/>
        </p:nvSpPr>
        <p:spPr>
          <a:xfrm>
            <a:off x="499881" y="1375410"/>
            <a:ext cx="3774072" cy="5029199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1816">
            <a:extLst>
              <a:ext uri="{FF2B5EF4-FFF2-40B4-BE49-F238E27FC236}">
                <a16:creationId xmlns:a16="http://schemas.microsoft.com/office/drawing/2014/main" id="{D9D533DD-34D7-8A4B-B11F-7AEDDFC77EB1}"/>
              </a:ext>
            </a:extLst>
          </p:cNvPr>
          <p:cNvSpPr/>
          <p:nvPr/>
        </p:nvSpPr>
        <p:spPr>
          <a:xfrm>
            <a:off x="7693141" y="1261938"/>
            <a:ext cx="4115772" cy="23622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1816">
            <a:extLst>
              <a:ext uri="{FF2B5EF4-FFF2-40B4-BE49-F238E27FC236}">
                <a16:creationId xmlns:a16="http://schemas.microsoft.com/office/drawing/2014/main" id="{8C2B255A-3358-1D4C-BD97-359122B7DA89}"/>
              </a:ext>
            </a:extLst>
          </p:cNvPr>
          <p:cNvSpPr/>
          <p:nvPr/>
        </p:nvSpPr>
        <p:spPr>
          <a:xfrm>
            <a:off x="7693141" y="4117282"/>
            <a:ext cx="4115772" cy="23622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9786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21</Words>
  <Application>Microsoft Macintosh PowerPoint</Application>
  <PresentationFormat>Widescreen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Customer Segment</vt:lpstr>
      <vt:lpstr>Value Proposition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Segment</dc:title>
  <dc:creator>Sorkin, Harlee</dc:creator>
  <cp:lastModifiedBy>Sorkin, Harlee</cp:lastModifiedBy>
  <cp:revision>4</cp:revision>
  <cp:lastPrinted>2018-06-07T14:55:23Z</cp:lastPrinted>
  <dcterms:created xsi:type="dcterms:W3CDTF">2018-02-23T17:54:08Z</dcterms:created>
  <dcterms:modified xsi:type="dcterms:W3CDTF">2018-06-07T18:55:07Z</dcterms:modified>
</cp:coreProperties>
</file>