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Thode" userId="31f2d9046e7e3de2" providerId="LiveId" clId="{C41A7242-9C7D-44E1-A9EB-104C17A122F9}"/>
    <pc:docChg chg="custSel modSld">
      <pc:chgData name="John Thode" userId="31f2d9046e7e3de2" providerId="LiveId" clId="{C41A7242-9C7D-44E1-A9EB-104C17A122F9}" dt="2021-06-28T19:34:10.352" v="70" actId="20577"/>
      <pc:docMkLst>
        <pc:docMk/>
      </pc:docMkLst>
      <pc:sldChg chg="modSp mod">
        <pc:chgData name="John Thode" userId="31f2d9046e7e3de2" providerId="LiveId" clId="{C41A7242-9C7D-44E1-A9EB-104C17A122F9}" dt="2021-06-28T19:34:10.352" v="70" actId="20577"/>
        <pc:sldMkLst>
          <pc:docMk/>
          <pc:sldMk cId="304850916" sldId="566"/>
        </pc:sldMkLst>
        <pc:spChg chg="mod">
          <ac:chgData name="John Thode" userId="31f2d9046e7e3de2" providerId="LiveId" clId="{C41A7242-9C7D-44E1-A9EB-104C17A122F9}" dt="2021-06-28T19:34:10.352" v="70" actId="20577"/>
          <ac:spMkLst>
            <pc:docMk/>
            <pc:sldMk cId="304850916" sldId="56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ADAC6-E54C-4543-84ED-7542E2BCE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E2825-B330-41D8-A6CC-E83A9C019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4F5B9-68A8-4934-850C-F4B6BC66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9DA7-9501-42DF-9228-276B2E8E163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002CD-1054-459E-ABC4-7811A21D4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83275-76E2-4128-9ACA-BCCC7A582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50E0-4254-4AD5-A4DA-46F1FF15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0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0F5FD-4752-44D9-92A9-4758405E9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39438-927E-48A7-86BC-44EDCDD21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4F992-651A-446B-AF4E-6CEEDA70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9DA7-9501-42DF-9228-276B2E8E163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968AF-9487-4A13-82B8-093EB6FB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5D89B-F252-4D4D-8421-CB1BBEB0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50E0-4254-4AD5-A4DA-46F1FF15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87AA16-3423-4C96-BB9F-EF35708C0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34D81-F3C6-4F0C-BED4-17AA20E29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9130D-F27B-4240-926D-96D3DBB7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9DA7-9501-42DF-9228-276B2E8E163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D9A33-8A64-4759-A8CF-7CE530F37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AD3A3-5670-4AB8-BF38-AD18E262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50E0-4254-4AD5-A4DA-46F1FF15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1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5A27-4232-4D54-95EE-806FAFB5E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59FC3-C0A0-47F4-9590-0FC003F92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9444C-C11A-4E81-B989-EE2207F3F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9DA7-9501-42DF-9228-276B2E8E163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F61DC-548A-4FC5-B3C8-7631A605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D0379-C38B-4C1B-8A3F-C397C218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50E0-4254-4AD5-A4DA-46F1FF15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6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51FC1-1D0C-4BA2-ACD0-602E5556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37A87-5494-41EC-A2DF-0FDE9B0F2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A11F9-4B56-44B8-8372-9B48D009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9DA7-9501-42DF-9228-276B2E8E163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7C2F5-2C62-41F4-BED7-E043A434A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5D383-E604-4B9E-964A-4D1E1A30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50E0-4254-4AD5-A4DA-46F1FF15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0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B2082-0DAE-45CD-833A-56483A38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36A51-5C5A-41B0-B606-2915E3FB0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8775E-23D0-4286-8B1E-2AE2B73EE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3F3FF-1DDC-4F81-BC09-C9DA24BF7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9DA7-9501-42DF-9228-276B2E8E163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7C49C-A3E3-4014-9FBE-467AEB48D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981C9-43C4-46C9-9F46-0AFF5D56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50E0-4254-4AD5-A4DA-46F1FF15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266A8-CE40-47BF-B617-DD2C1E818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8CE09-ED1B-4D75-B4D5-767620FE9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E7860-695B-4F64-A9B8-22F3BE7A1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EA83BA-28BC-473C-825D-7DECABE2B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931ECC-6E0C-4DFC-8A5E-7E9B34286B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C05028-B199-4DDA-9C1A-53BF329BB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9DA7-9501-42DF-9228-276B2E8E163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BDF615-DBCB-4189-82F1-172F4C4D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45CB7-5571-4BED-B0CE-79989F09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50E0-4254-4AD5-A4DA-46F1FF15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7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74789-38F0-44F6-9BDC-BFD316A03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E93698-4262-4304-9785-3BE193E83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9DA7-9501-42DF-9228-276B2E8E163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15150B-51CA-4D1E-8C40-DC11DBBD9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D526B-3825-4BEE-B7FF-F5DF11314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50E0-4254-4AD5-A4DA-46F1FF15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8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CD781-32FA-47B7-AF30-7160CA4B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9DA7-9501-42DF-9228-276B2E8E163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1A7CF-20EC-46CE-B6C8-EDF342DE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89FE1-E99F-4EB8-8126-EBDDB019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50E0-4254-4AD5-A4DA-46F1FF15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3A012-2D45-4679-AF5A-EE354F298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24A40-1DD2-49D6-9F88-DA2375CC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DAA21-8FFB-4889-A4EC-A5E1FBF9B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B4981-34A2-4470-8F81-F078D186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9DA7-9501-42DF-9228-276B2E8E163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12F84-B637-41DF-A926-2CF812742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4E769-12B7-4C27-A916-A316DBFE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50E0-4254-4AD5-A4DA-46F1FF15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2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A4598-5612-4937-BA29-270444A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75D5A9-0039-4D10-8E89-118B957CAC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AC476-4824-443E-95D7-63230257E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3561F-65F5-4194-8D88-EABB8398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9DA7-9501-42DF-9228-276B2E8E163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0AD54-DAE9-4D5E-B838-A9258A85E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5EF8E-2EB8-4EDF-A474-2EF102C9D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50E0-4254-4AD5-A4DA-46F1FF15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5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45A3FC-661F-489C-BEED-F3A119208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8124-42CE-4A2F-9AF5-1AF6ECA6E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B49A7-B38C-41BC-BC03-A6F247A68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C9DA7-9501-42DF-9228-276B2E8E163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B3B52-111E-4834-9D5C-FF79B88A6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2B624-5253-4F78-93F3-1FD7E7C21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950E0-4254-4AD5-A4DA-46F1FF15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8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7463" y="588134"/>
            <a:ext cx="1039803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Business Thesis Exercise: Getting to WHO? WHAT? WHY?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 charset="0"/>
              <a:ea typeface="Avenir Book" charset="0"/>
              <a:cs typeface="Avenir Book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My Company, __________________________________________________________,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			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(Team Name)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 charset="0"/>
              <a:ea typeface="Avenir Book" charset="0"/>
              <a:cs typeface="Avenir Book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is developing __________________________________________________________					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(Product/Service)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 charset="0"/>
              <a:ea typeface="Avenir Book" charset="0"/>
              <a:cs typeface="Avenir Book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to help ________________________________________________________________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		WHO?	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(Main Customer Segment – with archetype)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 charset="0"/>
              <a:ea typeface="Avenir Book" charset="0"/>
              <a:cs typeface="Avenir Book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 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 charset="0"/>
              <a:ea typeface="Avenir Book" charset="0"/>
              <a:cs typeface="Avenir Book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with __________________________________________________________________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		WHAT?	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(Solve what task/problem/need?)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 charset="0"/>
              <a:ea typeface="Avenir Book" charset="0"/>
              <a:cs typeface="Avenir Book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 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 charset="0"/>
              <a:ea typeface="Avenir Book" charset="0"/>
              <a:cs typeface="Avenir Book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because ______________________________________________________________.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		WHY?	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(Why is your </a:t>
            </a:r>
            <a:r>
              <a:rPr lang="en-US" sz="2000" i="1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Product/Service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 a MUST HAVE – Quantify It)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 charset="0"/>
              <a:ea typeface="Avenir Book" charset="0"/>
              <a:cs typeface="Avenir Book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5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Thode</dc:creator>
  <cp:lastModifiedBy>John Thode</cp:lastModifiedBy>
  <cp:revision>2</cp:revision>
  <dcterms:created xsi:type="dcterms:W3CDTF">2021-03-03T18:29:08Z</dcterms:created>
  <dcterms:modified xsi:type="dcterms:W3CDTF">2021-06-28T19:34:33Z</dcterms:modified>
</cp:coreProperties>
</file>